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385" r:id="rId3"/>
    <p:sldId id="386" r:id="rId4"/>
    <p:sldId id="396" r:id="rId5"/>
    <p:sldId id="39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DF0E4-B79B-407E-B7BF-B5841A63A7A9}" name="Mária Loulová" initials="ML" userId="S::manurova4@uniza.sk::7e857c8b-0fb0-4ba1-8a45-55579cb10f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A1A5C8"/>
    <a:srgbClr val="33CCCC"/>
    <a:srgbClr val="00FFFF"/>
    <a:srgbClr val="3E5698"/>
    <a:srgbClr val="A6192E"/>
    <a:srgbClr val="002D72"/>
    <a:srgbClr val="FF6A14"/>
    <a:srgbClr val="E4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3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7-4CA5-BF92-EEA9CD7D767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rgbClr val="A1A5C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7-4CA5-BF92-EEA9CD7D7676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rgbClr val="3E569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7-4CA5-BF92-EEA9CD7D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8.1184373015847133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á snímka"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71" y="5787148"/>
            <a:ext cx="2792856" cy="92584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3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8417243" cy="1694731"/>
          </a:xfrm>
        </p:spPr>
        <p:txBody>
          <a:bodyPr>
            <a:normAutofit/>
          </a:bodyPr>
          <a:lstStyle>
            <a:lvl1pPr>
              <a:defRPr baseline="0">
                <a:solidFill>
                  <a:srgbClr val="002D72"/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>
            <a:spLocks noGrp="1"/>
          </p:cNvSpPr>
          <p:nvPr>
            <p:ph type="subTitle" idx="4294967295"/>
          </p:nvPr>
        </p:nvSpPr>
        <p:spPr>
          <a:xfrm>
            <a:off x="300037" y="2509346"/>
            <a:ext cx="8417243" cy="1655762"/>
          </a:xfrm>
        </p:spPr>
        <p:txBody>
          <a:bodyPr>
            <a:normAutofit/>
          </a:bodyPr>
          <a:lstStyle>
            <a:lvl1pPr>
              <a:defRPr baseline="0">
                <a:solidFill>
                  <a:srgbClr val="002D72"/>
                </a:solidFill>
              </a:defRPr>
            </a:lvl1pPr>
          </a:lstStyle>
          <a:p>
            <a:pPr marL="0" indent="0" algn="l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278608" y="1354138"/>
            <a:ext cx="8586788" cy="4838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pos="5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5" y="6277174"/>
            <a:ext cx="1522212" cy="504622"/>
          </a:xfrm>
          <a:prstGeom prst="rect">
            <a:avLst/>
          </a:prstGeom>
        </p:spPr>
      </p:pic>
      <p:sp>
        <p:nvSpPr>
          <p:cNvPr id="12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289212" y="6360029"/>
            <a:ext cx="20574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1" name="Graf 10"/>
          <p:cNvGraphicFramePr/>
          <p:nvPr userDrawn="1">
            <p:extLst>
              <p:ext uri="{D42A27DB-BD31-4B8C-83A1-F6EECF244321}">
                <p14:modId xmlns:p14="http://schemas.microsoft.com/office/powerpoint/2010/main" val="679411105"/>
              </p:ext>
            </p:extLst>
          </p:nvPr>
        </p:nvGraphicFramePr>
        <p:xfrm>
          <a:off x="279401" y="1217900"/>
          <a:ext cx="8586788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29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a"/>
          <p:cNvSpPr txBox="1"/>
          <p:nvPr/>
        </p:nvSpPr>
        <p:spPr>
          <a:xfrm>
            <a:off x="294957" y="5812594"/>
            <a:ext cx="571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Meno, priezvisko, tituly</a:t>
            </a:r>
          </a:p>
          <a:p>
            <a:r>
              <a:rPr lang="sk-S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Dátum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dnadpis 7"/>
          <p:cNvSpPr>
            <a:spLocks noGrp="1"/>
          </p:cNvSpPr>
          <p:nvPr>
            <p:ph type="subTitle" idx="4294967295"/>
          </p:nvPr>
        </p:nvSpPr>
        <p:spPr>
          <a:xfrm>
            <a:off x="360839" y="1925469"/>
            <a:ext cx="8417243" cy="824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Podtitul prezentácie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ctrTitle" idx="4294967295"/>
          </p:nvPr>
        </p:nvSpPr>
        <p:spPr>
          <a:xfrm>
            <a:off x="365918" y="500685"/>
            <a:ext cx="8412164" cy="132556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Názov prezentácie </a:t>
            </a:r>
            <a:b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dvoch riadkov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E2891D3-FF9F-05DE-1B2C-A28506EC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477687-761A-B79F-2EAA-D8CFFE35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pl-PL" dirty="0"/>
              <a:t>Úvod</a:t>
            </a:r>
            <a:endParaRPr lang="sk-SK" dirty="0"/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596AEC8F-F9CF-393A-9F9C-F02C5ED34D55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4336991" cy="4349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/>
              <a:t>Text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endParaRPr lang="sk-SK" sz="2000" dirty="0"/>
          </a:p>
          <a:p>
            <a:r>
              <a:rPr lang="sk-SK" sz="2000" dirty="0"/>
              <a:t>Text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endParaRPr lang="sk-SK" sz="2000" dirty="0"/>
          </a:p>
          <a:p>
            <a:r>
              <a:rPr lang="sk-SK" sz="2000" dirty="0"/>
              <a:t>Text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r>
              <a:rPr lang="sk-SK" sz="2000" dirty="0"/>
              <a:t> </a:t>
            </a:r>
            <a:r>
              <a:rPr lang="sk-SK" sz="2000" dirty="0" err="1"/>
              <a:t>text</a:t>
            </a:r>
            <a:endParaRPr lang="sk-SK" sz="2000" dirty="0"/>
          </a:p>
          <a:p>
            <a:endParaRPr lang="sk-SK" sz="2000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5A892FD-A1AB-C04D-7E9F-FFB60F59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731" y="721200"/>
            <a:ext cx="4170412" cy="49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5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E2891D3-FF9F-05DE-1B2C-A28506EC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1BD0BA-3F2A-19DD-9761-9AA0A5FC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l-PL" sz="3200" dirty="0"/>
              <a:t>1. Nadpis</a:t>
            </a:r>
            <a:endParaRPr lang="sk-SK" sz="3200" dirty="0"/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08294CBB-0D22-5AEF-30C4-2B1289BDAF75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/>
              <a:t>Text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endParaRPr lang="sk-SK" sz="2400" dirty="0"/>
          </a:p>
          <a:p>
            <a:r>
              <a:rPr lang="sk-SK" sz="2400" dirty="0"/>
              <a:t>text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endParaRPr lang="sk-SK" sz="2400" dirty="0"/>
          </a:p>
          <a:p>
            <a:r>
              <a:rPr lang="sk-SK" sz="2400" dirty="0"/>
              <a:t>text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  <a:r>
              <a:rPr lang="sk-SK" sz="2400" dirty="0" err="1"/>
              <a:t>text</a:t>
            </a:r>
            <a:r>
              <a:rPr lang="sk-S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859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E2891D3-FF9F-05DE-1B2C-A28506EC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1BD0BA-3F2A-19DD-9761-9AA0A5FC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l-PL" sz="3200" dirty="0"/>
              <a:t>2. Nadpis</a:t>
            </a:r>
            <a:endParaRPr lang="sk-SK" sz="32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61A78AF-FA98-F228-DCB0-6EC7C575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49" y="1326499"/>
            <a:ext cx="8581302" cy="45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7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E2891D3-FF9F-05DE-1B2C-A28506EC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3E2BCB3-4914-178E-9B91-EB8119D5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08" y="3033108"/>
            <a:ext cx="8576183" cy="61905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/>
              <a:t>Ďakujem za pozornosť </a:t>
            </a:r>
            <a:r>
              <a:rPr lang="en-US" sz="3200" b="1" dirty="0"/>
              <a:t>!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80930546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5845</TotalTime>
  <Words>229</Words>
  <Application>Microsoft Office PowerPoint</Application>
  <PresentationFormat>Prezentácia na obrazovke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balíka Office</vt:lpstr>
      <vt:lpstr>Názov prezentácie  do dvoch riadkov</vt:lpstr>
      <vt:lpstr>Úvod</vt:lpstr>
      <vt:lpstr>1. Nadpis</vt:lpstr>
      <vt:lpstr>2. Nadpis</vt:lpstr>
      <vt:lpstr>Ďakujem za pozornosť !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XI</dc:creator>
  <cp:lastModifiedBy>Mária Loulová</cp:lastModifiedBy>
  <cp:revision>197</cp:revision>
  <dcterms:created xsi:type="dcterms:W3CDTF">2021-04-12T06:48:28Z</dcterms:created>
  <dcterms:modified xsi:type="dcterms:W3CDTF">2024-09-19T10:45:37Z</dcterms:modified>
</cp:coreProperties>
</file>